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BIRUNGI JEANRITAH ROENAH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WhatsApp Image 2022-08-02 at 1.27.0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768350"/>
            <a:ext cx="812800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2-08-02 at 1.27.06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1595" y="0"/>
            <a:ext cx="69888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2-08-02 at 1.27.06 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1041400"/>
            <a:ext cx="81280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2022-08-02-01-21-1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635"/>
            <a:ext cx="11933555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609600" y="190500"/>
            <a:ext cx="10972800" cy="3902710"/>
          </a:xfrm>
        </p:spPr>
        <p:txBody>
          <a:bodyPr/>
          <a:p>
            <a:r>
              <a:rPr lang="en-US" sz="6000"/>
              <a:t>THE SCREEN RECORDING IS ON THE ABOVE SLIDE!!..</a:t>
            </a:r>
            <a:endParaRPr lang="en-US"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3" name="Content Placeholder 2" descr="WhatsApp Image 2022-08-02 at 1.56.42 AM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59915" y="1174750"/>
            <a:ext cx="3421380" cy="4953000"/>
          </a:xfrm>
          <a:prstGeom prst="rect">
            <a:avLst/>
          </a:prstGeom>
        </p:spPr>
      </p:pic>
      <p:pic>
        <p:nvPicPr>
          <p:cNvPr id="8" name="Content Placeholder 7" descr="WhatsApp Image 2022-08-02 at 1.57.08 AM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4120" y="852170"/>
            <a:ext cx="4780915" cy="5673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WhatsApp Image 2022-08-02 at 1.56.5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0" y="714375"/>
            <a:ext cx="8173720" cy="61442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WPS Presentation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/>
  <cp:lastModifiedBy>KIIT</cp:lastModifiedBy>
  <cp:revision>1</cp:revision>
  <dcterms:created xsi:type="dcterms:W3CDTF">2022-08-01T20:30:04Z</dcterms:created>
  <dcterms:modified xsi:type="dcterms:W3CDTF">2022-08-01T20:30:04Z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DF751DE7C3E44CA4876BD5230B068D7A</vt:lpwstr>
  </property>
  <property fmtid="{D5CDD505-2E9C-101B-9397-08002B2CF9AE}" pid="3" name="KSOProductBuildVer">
    <vt:lpwstr>1033-11.2.0.10451</vt:lpwstr>
  </property>
</Properties>
</file>